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73" r:id="rId4"/>
    <p:sldId id="275" r:id="rId5"/>
    <p:sldId id="276" r:id="rId6"/>
    <p:sldId id="271" r:id="rId7"/>
    <p:sldId id="258" r:id="rId8"/>
    <p:sldId id="259" r:id="rId9"/>
    <p:sldId id="264" r:id="rId10"/>
    <p:sldId id="262" r:id="rId11"/>
    <p:sldId id="263" r:id="rId12"/>
    <p:sldId id="272" r:id="rId13"/>
    <p:sldId id="270" r:id="rId14"/>
    <p:sldId id="267" r:id="rId15"/>
    <p:sldId id="261" r:id="rId16"/>
    <p:sldId id="269" r:id="rId17"/>
    <p:sldId id="277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64" autoAdjust="0"/>
  </p:normalViewPr>
  <p:slideViewPr>
    <p:cSldViewPr>
      <p:cViewPr varScale="1">
        <p:scale>
          <a:sx n="71" d="100"/>
          <a:sy n="71" d="100"/>
        </p:scale>
        <p:origin x="-150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60000"/>
                <a:lumOff val="4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436847C-E325-4E23-9008-79E5506F1FCA}" type="datetimeFigureOut">
              <a:rPr lang="ru-RU" smtClean="0"/>
              <a:t>04.03.2026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4A606C3-5BB5-4E52-84B6-E6404BD81B5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5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e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4288" y="-54626"/>
            <a:ext cx="9626408" cy="6822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8453" y="188640"/>
            <a:ext cx="8229600" cy="18288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ИТОГИ работы за 2025 год</a:t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dirty="0" smtClean="0">
                <a:solidFill>
                  <a:srgbClr val="7030A0"/>
                </a:solidFill>
              </a:rPr>
              <a:t>ПО РОО «БЕЛАЯ </a:t>
            </a:r>
            <a:r>
              <a:rPr lang="ru-RU" dirty="0" err="1" smtClean="0">
                <a:solidFill>
                  <a:srgbClr val="7030A0"/>
                </a:solidFill>
              </a:rPr>
              <a:t>РУСь</a:t>
            </a:r>
            <a:r>
              <a:rPr lang="ru-RU" dirty="0" smtClean="0">
                <a:solidFill>
                  <a:srgbClr val="7030A0"/>
                </a:solidFill>
              </a:rPr>
              <a:t>»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ru-RU" b="1" dirty="0" smtClean="0"/>
          </a:p>
          <a:p>
            <a:endParaRPr lang="ru-RU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5013176"/>
            <a:ext cx="1224136" cy="122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677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Минская лыжня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5085184"/>
            <a:ext cx="1300138" cy="129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12776"/>
            <a:ext cx="4357017" cy="290467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861048"/>
            <a:ext cx="4052720" cy="27018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5236" y="1551564"/>
            <a:ext cx="3533206" cy="208517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614" y="2882134"/>
            <a:ext cx="2005013" cy="26765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854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393193"/>
            <a:ext cx="3810000" cy="21526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340768"/>
            <a:ext cx="4021172" cy="22575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Чемпионат по колке дров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013176"/>
            <a:ext cx="1368152" cy="1363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1500" y="2996952"/>
            <a:ext cx="4286250" cy="28575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4889636"/>
            <a:ext cx="5915000" cy="141972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525688"/>
            <a:ext cx="2232025" cy="29749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22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227" y="980728"/>
            <a:ext cx="3106993" cy="206826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3216481" cy="25003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292909"/>
            <a:ext cx="3176196" cy="237626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620882"/>
            <a:ext cx="2206943" cy="29507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004067"/>
            <a:ext cx="3754388" cy="259428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082" y="2204864"/>
            <a:ext cx="14382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705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4208" y="2996952"/>
            <a:ext cx="2160240" cy="34745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Всенародная память жертв </a:t>
            </a:r>
            <a:br>
              <a:rPr lang="ru-RU" sz="3200" dirty="0" smtClean="0">
                <a:solidFill>
                  <a:srgbClr val="7030A0"/>
                </a:solidFill>
                <a:latin typeface="+mn-lt"/>
              </a:rPr>
            </a:br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Великой отечественной войны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5129584"/>
            <a:ext cx="14446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502117"/>
            <a:ext cx="3389670" cy="254225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025768" cy="227476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 descr="C:\Users\User\Documents\Белая русь\Фото\Белая русь\IMG-2d4f3835cb1d1b131f2bf18fe6dbb2d6-V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636912"/>
            <a:ext cx="3255737" cy="2441803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94" y="1484784"/>
            <a:ext cx="3273425" cy="2451100"/>
          </a:xfrm>
          <a:prstGeom prst="rect">
            <a:avLst/>
          </a:prstGeom>
          <a:noFill/>
          <a:ln w="9525">
            <a:solidFill>
              <a:srgbClr val="7030A0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225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69820"/>
            <a:ext cx="3146453" cy="23560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513" y="5239363"/>
            <a:ext cx="145097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8563" y="3140968"/>
            <a:ext cx="1901359" cy="253828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127" y="620688"/>
            <a:ext cx="3940873" cy="264456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110" y="3501008"/>
            <a:ext cx="2304256" cy="308663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2215" y="3949458"/>
            <a:ext cx="3054350" cy="229235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051720"/>
            <a:ext cx="3456384" cy="25922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410" y="260648"/>
            <a:ext cx="3556764" cy="200253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271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12576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День медицинского работника</a:t>
            </a:r>
            <a:br>
              <a:rPr lang="ru-RU" sz="3200" dirty="0" smtClean="0">
                <a:solidFill>
                  <a:srgbClr val="7030A0"/>
                </a:solidFill>
                <a:latin typeface="+mn-lt"/>
              </a:rPr>
            </a:br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День медицинской</a:t>
            </a:r>
            <a:br>
              <a:rPr lang="ru-RU" sz="3200" dirty="0" smtClean="0">
                <a:solidFill>
                  <a:srgbClr val="7030A0"/>
                </a:solidFill>
                <a:latin typeface="+mn-lt"/>
              </a:rPr>
            </a:br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 сестры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1440160" cy="14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3665" y="1150636"/>
            <a:ext cx="3316511" cy="248738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916832"/>
            <a:ext cx="3886671" cy="291500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913833"/>
            <a:ext cx="3420778" cy="234270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638020"/>
            <a:ext cx="2163763" cy="288290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71334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17032"/>
            <a:ext cx="1838325" cy="248602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24025"/>
            <a:ext cx="2339244" cy="311899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3717032"/>
            <a:ext cx="2833760" cy="215365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8680"/>
            <a:ext cx="3074280" cy="204952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ru-RU" dirty="0"/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196" y="980728"/>
            <a:ext cx="3917255" cy="2218151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79355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4725144"/>
            <a:ext cx="5544616" cy="1800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Спасибо за внимание!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548680"/>
            <a:ext cx="4095750" cy="33813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936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Республиканская детская больница медицинской реабилитации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09279"/>
            <a:ext cx="4408231" cy="2995885"/>
          </a:xfrm>
          <a:prstGeom prst="rect">
            <a:avLst/>
          </a:prstGeom>
          <a:noFill/>
          <a:ln w="19050" cmpd="tri">
            <a:solidFill>
              <a:srgbClr val="7030A0">
                <a:alpha val="27000"/>
              </a:srgbClr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501008"/>
            <a:ext cx="4992557" cy="28083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5013176"/>
            <a:ext cx="12192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3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5530626"/>
          </a:xfrm>
        </p:spPr>
        <p:txBody>
          <a:bodyPr>
            <a:normAutofit/>
          </a:bodyPr>
          <a:lstStyle/>
          <a:p>
            <a:pPr algn="l"/>
            <a:r>
              <a:rPr lang="ru-RU" sz="2800" dirty="0" smtClean="0">
                <a:solidFill>
                  <a:srgbClr val="7030A0"/>
                </a:solidFill>
              </a:rPr>
              <a:t>Количество работников – 202 человека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на учете в ПО РОО «Белая </a:t>
            </a:r>
            <a:r>
              <a:rPr lang="ru-RU" sz="2800" dirty="0">
                <a:solidFill>
                  <a:srgbClr val="7030A0"/>
                </a:solidFill>
              </a:rPr>
              <a:t>Р</a:t>
            </a:r>
            <a:r>
              <a:rPr lang="ru-RU" sz="2800" dirty="0" smtClean="0">
                <a:solidFill>
                  <a:srgbClr val="7030A0"/>
                </a:solidFill>
              </a:rPr>
              <a:t>усь» - 47 человек, в том числе: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врачи – 4 человека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медицинские сестры – 14 человек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/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на учете в ПО Белорусской партии «Белая Русь» – 23 человека, в том числе: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врачи – 5 человек</a:t>
            </a:r>
            <a:br>
              <a:rPr lang="ru-RU" sz="2800" dirty="0" smtClean="0">
                <a:solidFill>
                  <a:srgbClr val="7030A0"/>
                </a:solidFill>
              </a:rPr>
            </a:br>
            <a:r>
              <a:rPr lang="ru-RU" sz="2800" dirty="0" smtClean="0">
                <a:solidFill>
                  <a:srgbClr val="7030A0"/>
                </a:solidFill>
              </a:rPr>
              <a:t>медицинские сестры – 4 человека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365104"/>
            <a:ext cx="5987008" cy="19442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653136"/>
            <a:ext cx="12192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62002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404664"/>
            <a:ext cx="4320480" cy="243027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1219200" cy="122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44824"/>
            <a:ext cx="4115014" cy="253538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3356992"/>
            <a:ext cx="4127921" cy="312621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304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76314"/>
            <a:ext cx="3357524" cy="2518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221088"/>
            <a:ext cx="3340898" cy="250567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60" y="751656"/>
            <a:ext cx="4210856" cy="237123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486298"/>
            <a:ext cx="4610100" cy="259543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549487"/>
            <a:ext cx="2304256" cy="306448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000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91888"/>
            <a:ext cx="3638178" cy="242545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340768"/>
            <a:ext cx="2736304" cy="272769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Избирательная компания 2025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636912"/>
            <a:ext cx="3081681" cy="309029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270663"/>
            <a:ext cx="2880320" cy="216144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797152"/>
            <a:ext cx="14446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8120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User\Documents\Белая русь\Новая папка (2)\Автопробег\IMG_20250917_144846_17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124744"/>
            <a:ext cx="3757224" cy="2817918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2"/>
            <a:ext cx="3911080" cy="2933310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Автопробег «Эстафета Единства»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267766"/>
            <a:ext cx="3933293" cy="2952328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4156" y="3561792"/>
            <a:ext cx="2309055" cy="30668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3717032"/>
            <a:ext cx="2255837" cy="300612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192955"/>
            <a:ext cx="1440160" cy="1435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727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«Живая память благодарных поколений»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5037732"/>
            <a:ext cx="1368152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9" y="1772816"/>
            <a:ext cx="5930342" cy="3619594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User\Documents\Белая русь\Новая папка (2)\Сбор денег\IMG_20250417_092412_0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34422"/>
            <a:ext cx="1800200" cy="2400267"/>
          </a:xfrm>
          <a:prstGeom prst="rect">
            <a:avLst/>
          </a:prstGeom>
          <a:noFill/>
          <a:effectLst>
            <a:glow rad="228600">
              <a:schemeClr val="accent1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3156" y="3186140"/>
            <a:ext cx="2304257" cy="219862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4370853"/>
            <a:ext cx="2730500" cy="204311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705699"/>
            <a:ext cx="2641403" cy="197865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1204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7030A0"/>
                </a:solidFill>
                <a:latin typeface="+mn-lt"/>
              </a:rPr>
              <a:t>Диалоговая площадка с </a:t>
            </a:r>
            <a:r>
              <a:rPr lang="ru-RU" sz="3200" dirty="0" err="1" smtClean="0">
                <a:solidFill>
                  <a:srgbClr val="7030A0"/>
                </a:solidFill>
                <a:latin typeface="+mn-lt"/>
              </a:rPr>
              <a:t>А.И.Иванцом</a:t>
            </a:r>
            <a:endParaRPr lang="ru-RU" sz="3200" dirty="0">
              <a:solidFill>
                <a:srgbClr val="7030A0"/>
              </a:solidFill>
              <a:latin typeface="+mn-lt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085184"/>
            <a:ext cx="1444625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78460"/>
            <a:ext cx="3747386" cy="2498257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291806"/>
            <a:ext cx="3347479" cy="2231653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196752"/>
            <a:ext cx="3545124" cy="23634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975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712</TotalTime>
  <Words>49</Words>
  <Application>Microsoft Office PowerPoint</Application>
  <PresentationFormat>Экран (4:3)</PresentationFormat>
  <Paragraphs>12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Апекс</vt:lpstr>
      <vt:lpstr>ИТОГИ работы за 2025 год ПО РОО «БЕЛАЯ РУСь»</vt:lpstr>
      <vt:lpstr>Республиканская детская больница медицинской реабилитации</vt:lpstr>
      <vt:lpstr>Количество работников – 202 человека  на учете в ПО РОО «Белая Русь» - 47 человек, в том числе: врачи – 4 человека медицинские сестры – 14 человек  на учете в ПО Белорусской партии «Белая Русь» – 23 человека, в том числе: врачи – 5 человек медицинские сестры – 4 человека</vt:lpstr>
      <vt:lpstr>Презентация PowerPoint</vt:lpstr>
      <vt:lpstr>Презентация PowerPoint</vt:lpstr>
      <vt:lpstr>Избирательная компания 2025</vt:lpstr>
      <vt:lpstr>Автопробег «Эстафета Единства»</vt:lpstr>
      <vt:lpstr>«Живая память благодарных поколений»</vt:lpstr>
      <vt:lpstr>Диалоговая площадка с А.И.Иванцом</vt:lpstr>
      <vt:lpstr>Минская лыжня</vt:lpstr>
      <vt:lpstr>Чемпионат по колке дров</vt:lpstr>
      <vt:lpstr>Презентация PowerPoint</vt:lpstr>
      <vt:lpstr>Всенародная память жертв  Великой отечественной войны</vt:lpstr>
      <vt:lpstr>Презентация PowerPoint</vt:lpstr>
      <vt:lpstr>День медицинского работника День медицинской  сестры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Первичная организация Республиканского общественного объединения  «БЕЛАЯ РУСИ»</dc:title>
  <dc:creator>Гринюк</dc:creator>
  <cp:lastModifiedBy>User</cp:lastModifiedBy>
  <cp:revision>44</cp:revision>
  <dcterms:created xsi:type="dcterms:W3CDTF">2024-01-25T09:19:46Z</dcterms:created>
  <dcterms:modified xsi:type="dcterms:W3CDTF">2026-03-04T05:57:19Z</dcterms:modified>
</cp:coreProperties>
</file>